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metropolitana</a:t>
            </a:r>
            <a:r>
              <a:rPr lang="en-US" dirty="0" smtClean="0"/>
              <a:t>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constituita</a:t>
            </a:r>
            <a:r>
              <a:rPr lang="en-US" dirty="0" smtClean="0"/>
              <a:t> la </a:t>
            </a:r>
            <a:r>
              <a:rPr lang="en-US" dirty="0" err="1" smtClean="0"/>
              <a:t>inceputul</a:t>
            </a:r>
            <a:r>
              <a:rPr lang="en-US" dirty="0" smtClean="0"/>
              <a:t> </a:t>
            </a:r>
            <a:r>
              <a:rPr lang="en-US" dirty="0" err="1" smtClean="0"/>
              <a:t>anului</a:t>
            </a:r>
            <a:r>
              <a:rPr lang="en-US" dirty="0" smtClean="0"/>
              <a:t> 2007. Este </a:t>
            </a:r>
            <a:r>
              <a:rPr lang="en-US" dirty="0" err="1" smtClean="0"/>
              <a:t>compusa</a:t>
            </a:r>
            <a:r>
              <a:rPr lang="en-US" dirty="0" smtClean="0"/>
              <a:t> din 14 </a:t>
            </a:r>
            <a:r>
              <a:rPr lang="en-US" dirty="0" err="1" smtClean="0"/>
              <a:t>localitati</a:t>
            </a:r>
            <a:r>
              <a:rPr lang="en-US" dirty="0" smtClean="0"/>
              <a:t> –Constanta </a:t>
            </a:r>
            <a:r>
              <a:rPr lang="en-US" dirty="0" err="1" smtClean="0"/>
              <a:t>avand</a:t>
            </a:r>
            <a:r>
              <a:rPr lang="en-US" dirty="0" smtClean="0"/>
              <a:t> 5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orase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8 </a:t>
            </a:r>
            <a:r>
              <a:rPr lang="en-US" dirty="0" err="1" smtClean="0"/>
              <a:t>comune</a:t>
            </a:r>
            <a:r>
              <a:rPr lang="en-US" dirty="0" smtClean="0"/>
              <a:t> .</a:t>
            </a:r>
            <a:r>
              <a:rPr lang="en-US" dirty="0" err="1" smtClean="0"/>
              <a:t>Concentreaza</a:t>
            </a:r>
            <a:r>
              <a:rPr lang="en-US" dirty="0" smtClean="0"/>
              <a:t> </a:t>
            </a:r>
            <a:r>
              <a:rPr lang="en-US" dirty="0" err="1" smtClean="0"/>
              <a:t>marea</a:t>
            </a:r>
            <a:r>
              <a:rPr lang="en-US" dirty="0" smtClean="0"/>
              <a:t> parte a </a:t>
            </a:r>
            <a:r>
              <a:rPr lang="en-US" dirty="0" err="1" smtClean="0"/>
              <a:t>locuitorilor</a:t>
            </a:r>
            <a:r>
              <a:rPr lang="en-US" dirty="0" smtClean="0"/>
              <a:t> in Constanta  387.593.</a:t>
            </a:r>
            <a:endParaRPr lang="en-US" smtClean="0"/>
          </a:p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Zona metropolitana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Zona metropolitana </dc:title>
  <dc:creator>User</dc:creator>
  <cp:lastModifiedBy>User</cp:lastModifiedBy>
  <cp:revision>1</cp:revision>
  <dcterms:created xsi:type="dcterms:W3CDTF">2006-08-16T00:00:00Z</dcterms:created>
  <dcterms:modified xsi:type="dcterms:W3CDTF">2018-03-20T08:46:07Z</dcterms:modified>
</cp:coreProperties>
</file>